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721"/>
  </p:normalViewPr>
  <p:slideViewPr>
    <p:cSldViewPr snapToGrid="0" snapToObjects="1">
      <p:cViewPr varScale="1">
        <p:scale>
          <a:sx n="65" d="100"/>
          <a:sy n="65" d="100"/>
        </p:scale>
        <p:origin x="22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72CCE-54AF-2946-9737-F160A5731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78A1F4-2FC0-FA4F-8212-5F501A3B7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613687-67F8-8E4D-BB34-B24C61E4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A75572-0E1C-6746-9D10-25D2F3BD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90581A-ECCE-F04E-AABB-BF12CB54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79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4F68A-DF05-E246-85BA-876B4A95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597730-1F94-6242-8E83-74E589B52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F80C19-4552-7947-A5FC-485C0E8F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7E8C4C-8474-2041-AFB4-0350B704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4B6612-E51C-3147-BA5A-04ABDFE1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16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98AF24D-51AE-7549-9E76-FA38E9F54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98E0D5-EA26-DD45-932B-A61245C50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0F321D-4898-FF49-8ABC-17165496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139F9E-D3C3-1F4C-9EE9-2DF3D257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8BBA9C-982B-DC48-BA0C-899C7334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4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AA9B0-B435-A149-BFF9-9755CDD4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374844-9336-874F-A573-E2E56955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64A4DA-B4D6-0D49-8F17-817D27AA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81EF96-4382-2B41-8E2C-1D9C7058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0B7DAC-6BF5-9940-AE99-EA543391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225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A6603-FBB8-0D4C-BB08-C53785D0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C8BDB4-F562-D64F-9D4C-40B88444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F1CD80-3791-3342-913C-557C1670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0F94CD-8BBE-9C42-AB05-638D58D6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E582FD-173A-CA4A-AE9A-5FC567F1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636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51D7F-E5DC-E940-AF75-B5B48002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B4603-DA9E-7746-94D8-D2297FC4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C67ACF-0AF8-E646-B79D-41D8661FF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BA03E9-EEF1-F243-89FB-29633F72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E8C4F7-D4E6-D24D-A0FE-587979B8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63B501-BFC4-3C47-977B-BE59254A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291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5203A-0A7A-B44C-B658-53DD967A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47F7B9-D177-C649-89D2-666A54DBA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DC0683-A8E7-AD45-9DC7-E0DE077F6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6FB0D6-82F7-1044-A655-9D4C5A942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B77A0C-AC79-4F49-8511-2344A8EF0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7A7942E-A255-7D44-91B5-2600CF3C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70368A2-F9EA-2E4B-9124-A62DB933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3B4B65-6185-274E-894E-D09CCB88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18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5851C-F654-114B-90BF-FD92CDEF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88D56F-5083-344C-8760-450C4D79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93EBFD-B64D-A040-99D4-F519B1E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F05E3E-2621-6E41-8E86-B15CD17E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420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FFC71A9-0A44-984C-A076-263D1EA5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AAAEC2-D103-1C47-8172-E3258D7F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B02519-98BF-C44C-BB66-44661F02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67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04B4-6E77-1547-ADDF-888C8A16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C7109-941A-AF49-8B84-B8E343B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5B64BF-5269-6B4E-8D95-7CD8084DE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845FD1-F24A-C942-9DDA-D0BB5C59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C72188-83C3-7947-BD55-D20BF218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AF38B2-CF1B-DB46-A634-7836D05B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338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83A0C-39BB-664B-8767-16D1D1D8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E3D6EE-FE34-2242-A2D6-8CCE517B2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11DB47-3E32-1348-A5B4-EDF34B58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28563A-E9A0-784B-9BF8-AC6D211D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9EFEA0-16F4-CC48-8D33-E79CBE2C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8E16FA-BF2C-364A-AAAB-B0E41D43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430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001617-9FA9-FE41-A954-2F93B4F5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334157-4704-6148-8854-5B02B5E77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7D614B-FE0B-F04A-A28A-B9ABF5CD9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9481-8753-0F4A-93E3-56E81013849E}" type="datetimeFigureOut">
              <a:rPr lang="nl-BE" smtClean="0"/>
              <a:t>24/11/19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E8EE26-BA94-344D-852C-C0D2118E5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1D32CC-35C4-FF4C-8F35-23320926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7065-5ECD-A149-BB69-AF07A86927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731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151F5-9E99-A441-A216-5760810F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1868EF-3307-8D40-A9E5-4E81AA92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89" y="0"/>
            <a:ext cx="9781822" cy="68580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8EE04C7B-4A30-F940-B1B6-100B97CF0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506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48829-CE1B-9B4A-85E7-D3D363A7E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 Romeinen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64FA07-FDD6-4D4F-B029-AB4800DAC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8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3DC05-ACF1-2D4B-9760-45537A70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6000" dirty="0"/>
              <a:t>Groepswerk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EFE00-9CF1-F043-857C-95D6A6A7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740"/>
            <a:ext cx="10515600" cy="5129628"/>
          </a:xfrm>
        </p:spPr>
        <p:txBody>
          <a:bodyPr>
            <a:normAutofit/>
          </a:bodyPr>
          <a:lstStyle/>
          <a:p>
            <a:r>
              <a:rPr lang="nl-BE" sz="4000" dirty="0"/>
              <a:t>Belangrijk!</a:t>
            </a:r>
          </a:p>
          <a:p>
            <a:endParaRPr lang="nl-BE" sz="4000" dirty="0"/>
          </a:p>
          <a:p>
            <a:r>
              <a:rPr lang="nl-BE" sz="4000" dirty="0"/>
              <a:t>Opdrachtenfiche met uitleg. </a:t>
            </a:r>
          </a:p>
          <a:p>
            <a:pPr marL="0" indent="0">
              <a:buNone/>
            </a:pPr>
            <a:endParaRPr lang="nl-BE" sz="4000" dirty="0"/>
          </a:p>
          <a:p>
            <a:r>
              <a:rPr lang="nl-BE" sz="4000" dirty="0"/>
              <a:t>Iedereen schrijft in een ander kleur. </a:t>
            </a:r>
          </a:p>
          <a:p>
            <a:endParaRPr lang="nl-BE" sz="4000" dirty="0"/>
          </a:p>
          <a:p>
            <a:r>
              <a:rPr lang="nl-BE" sz="4000" dirty="0"/>
              <a:t>Achteraan </a:t>
            </a:r>
            <a:r>
              <a:rPr lang="nl-BE" sz="4000" dirty="0">
                <a:sym typeface="Wingdings" pitchFamily="2" charset="2"/>
              </a:rPr>
              <a:t> naam in je eigen kleur. </a:t>
            </a:r>
          </a:p>
        </p:txBody>
      </p:sp>
    </p:spTree>
    <p:extLst>
      <p:ext uri="{BB962C8B-B14F-4D97-AF65-F5344CB8AC3E}">
        <p14:creationId xmlns:p14="http://schemas.microsoft.com/office/powerpoint/2010/main" val="396817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F29F0-5E0D-794F-8187-CE32036D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3C621F-CE7F-324C-9985-CAB5DD0C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4000" dirty="0"/>
              <a:t>Informatie verzamelen in groep. (15 minuten) </a:t>
            </a:r>
          </a:p>
          <a:p>
            <a:endParaRPr lang="nl-BE" sz="4000" dirty="0"/>
          </a:p>
          <a:p>
            <a:r>
              <a:rPr lang="nl-BE" sz="4000" dirty="0"/>
              <a:t>1 persoon per groep wisselt uit in andere groep. (3 minuten) Je schrijft kernwoorden op. </a:t>
            </a:r>
          </a:p>
          <a:p>
            <a:endParaRPr lang="nl-BE" sz="4000" dirty="0"/>
          </a:p>
          <a:p>
            <a:r>
              <a:rPr lang="nl-BE" sz="4000" dirty="0"/>
              <a:t>Iedereen schrijft in kernwoorden op wat ze gehoord hebben over elk thema. (4 minuten) </a:t>
            </a:r>
          </a:p>
        </p:txBody>
      </p:sp>
    </p:spTree>
    <p:extLst>
      <p:ext uri="{BB962C8B-B14F-4D97-AF65-F5344CB8AC3E}">
        <p14:creationId xmlns:p14="http://schemas.microsoft.com/office/powerpoint/2010/main" val="160184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2D880-C4B8-B947-A409-B1B48D37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Groepen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649353-400B-D14A-9F78-697C81C2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088"/>
            <a:ext cx="10515600" cy="5225912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Groep 1: Onderwijs </a:t>
            </a:r>
          </a:p>
          <a:p>
            <a:pPr>
              <a:buFont typeface="Wingdings" pitchFamily="2" charset="2"/>
              <a:buChar char="à"/>
            </a:pPr>
            <a:r>
              <a:rPr lang="nl-BE" dirty="0">
                <a:sym typeface="Wingdings" pitchFamily="2" charset="2"/>
              </a:rPr>
              <a:t>Fenne, Kobe, Fien, Enrique, Rinus </a:t>
            </a:r>
          </a:p>
          <a:p>
            <a:pPr>
              <a:buFont typeface="Wingdings" pitchFamily="2" charset="2"/>
              <a:buChar char="à"/>
            </a:pPr>
            <a:endParaRPr lang="nl-BE" dirty="0">
              <a:sym typeface="Wingdings" pitchFamily="2" charset="2"/>
            </a:endParaRPr>
          </a:p>
          <a:p>
            <a:r>
              <a:rPr lang="nl-BE" dirty="0">
                <a:sym typeface="Wingdings" pitchFamily="2" charset="2"/>
              </a:rPr>
              <a:t>Groep 2: Ontspanning </a:t>
            </a:r>
          </a:p>
          <a:p>
            <a:pPr>
              <a:buFont typeface="Wingdings" pitchFamily="2" charset="2"/>
              <a:buChar char="à"/>
            </a:pPr>
            <a:r>
              <a:rPr lang="nl-BE" dirty="0">
                <a:sym typeface="Wingdings" pitchFamily="2" charset="2"/>
              </a:rPr>
              <a:t>Arnaud, Jacquine, Marius, Lily, Sébastien</a:t>
            </a:r>
          </a:p>
          <a:p>
            <a:pPr>
              <a:buFont typeface="Wingdings" pitchFamily="2" charset="2"/>
              <a:buChar char="à"/>
            </a:pPr>
            <a:endParaRPr lang="nl-BE" dirty="0">
              <a:sym typeface="Wingdings" pitchFamily="2" charset="2"/>
            </a:endParaRPr>
          </a:p>
          <a:p>
            <a:r>
              <a:rPr lang="nl-BE" dirty="0">
                <a:sym typeface="Wingdings" pitchFamily="2" charset="2"/>
              </a:rPr>
              <a:t>Groep 3: Familie en wonen </a:t>
            </a:r>
          </a:p>
          <a:p>
            <a:pPr>
              <a:buFont typeface="Wingdings" pitchFamily="2" charset="2"/>
              <a:buChar char="à"/>
            </a:pPr>
            <a:r>
              <a:rPr lang="nl-BE" dirty="0">
                <a:sym typeface="Wingdings" pitchFamily="2" charset="2"/>
              </a:rPr>
              <a:t>Lukas, Jana, Amaury, Nika, Seth </a:t>
            </a:r>
          </a:p>
          <a:p>
            <a:pPr>
              <a:buFont typeface="Wingdings" pitchFamily="2" charset="2"/>
              <a:buChar char="à"/>
            </a:pPr>
            <a:endParaRPr lang="nl-BE" dirty="0">
              <a:sym typeface="Wingdings" pitchFamily="2" charset="2"/>
            </a:endParaRPr>
          </a:p>
          <a:p>
            <a:r>
              <a:rPr lang="nl-BE" dirty="0">
                <a:sym typeface="Wingdings" pitchFamily="2" charset="2"/>
              </a:rPr>
              <a:t>Groep 4: Werk</a:t>
            </a:r>
          </a:p>
          <a:p>
            <a:pPr marL="0" indent="0">
              <a:buNone/>
            </a:pPr>
            <a:r>
              <a:rPr lang="nl-BE" dirty="0">
                <a:sym typeface="Wingdings" pitchFamily="2" charset="2"/>
              </a:rPr>
              <a:t> Piet, Babeth, Maxim, Kasper, Liesse, Milan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589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B7CE0-2566-C641-ACE1-5B1A6DAD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18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D8DDF-D5D1-1149-84DA-D3880CE3B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08" y="457199"/>
            <a:ext cx="11095383" cy="6400801"/>
          </a:xfrm>
        </p:spPr>
        <p:txBody>
          <a:bodyPr>
            <a:noAutofit/>
          </a:bodyPr>
          <a:lstStyle/>
          <a:p>
            <a:r>
              <a:rPr lang="nl-BE" sz="3000" dirty="0"/>
              <a:t>Hoe ging het samenwerken? </a:t>
            </a:r>
          </a:p>
          <a:p>
            <a:endParaRPr lang="nl-BE" sz="3000" dirty="0"/>
          </a:p>
          <a:p>
            <a:r>
              <a:rPr lang="nl-BE" sz="3000" dirty="0"/>
              <a:t>Vonden jullie het samenwerken moeilijk? Waarom wel/niet? </a:t>
            </a:r>
          </a:p>
          <a:p>
            <a:endParaRPr lang="nl-BE" sz="3000" dirty="0"/>
          </a:p>
          <a:p>
            <a:r>
              <a:rPr lang="nl-BE" sz="3000" dirty="0"/>
              <a:t>Hebben jullie iedereen aan bod laten komen? Hoe heb je hier op gelet? </a:t>
            </a:r>
          </a:p>
          <a:p>
            <a:endParaRPr lang="nl-BE" sz="3000" dirty="0"/>
          </a:p>
          <a:p>
            <a:r>
              <a:rPr lang="nl-BE" sz="3000" dirty="0"/>
              <a:t>Wat zou je anders doen de volgende keer? </a:t>
            </a:r>
          </a:p>
          <a:p>
            <a:endParaRPr lang="nl-BE" sz="3000" dirty="0"/>
          </a:p>
          <a:p>
            <a:r>
              <a:rPr lang="nl-BE" sz="3000" dirty="0"/>
              <a:t>Hebben jullie rekening gehouden met wat op het bord stond? </a:t>
            </a:r>
          </a:p>
          <a:p>
            <a:endParaRPr lang="nl-BE" sz="3000" dirty="0"/>
          </a:p>
          <a:p>
            <a:r>
              <a:rPr lang="nl-BE" sz="3000" dirty="0"/>
              <a:t>Wie heeft dit nog eens bekeken tijdens het samenwerken? </a:t>
            </a:r>
          </a:p>
        </p:txBody>
      </p:sp>
    </p:spTree>
    <p:extLst>
      <p:ext uri="{BB962C8B-B14F-4D97-AF65-F5344CB8AC3E}">
        <p14:creationId xmlns:p14="http://schemas.microsoft.com/office/powerpoint/2010/main" val="16658910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188</Words>
  <Application>Microsoft Macintosh PowerPoint</Application>
  <PresentationFormat>Breedbeeld</PresentationFormat>
  <Paragraphs>37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PowerPoint-presentatie</vt:lpstr>
      <vt:lpstr>De Romeinen</vt:lpstr>
      <vt:lpstr>Groepswerk </vt:lpstr>
      <vt:lpstr>PowerPoint-presentatie</vt:lpstr>
      <vt:lpstr>Groepen </vt:lpstr>
      <vt:lpstr>PowerPoint-presentatie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Tyara Ydiers 201799962</dc:creator>
  <cp:lastModifiedBy>Tyara Ydiers 201799962</cp:lastModifiedBy>
  <cp:revision>8</cp:revision>
  <dcterms:created xsi:type="dcterms:W3CDTF">2019-11-20T10:56:51Z</dcterms:created>
  <dcterms:modified xsi:type="dcterms:W3CDTF">2019-11-24T12:54:15Z</dcterms:modified>
</cp:coreProperties>
</file>