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4721"/>
  </p:normalViewPr>
  <p:slideViewPr>
    <p:cSldViewPr snapToGrid="0" snapToObjects="1">
      <p:cViewPr varScale="1">
        <p:scale>
          <a:sx n="113" d="100"/>
          <a:sy n="113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wijs.hetarchief.be/collecties/25875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8FA82-77AA-DC4A-A07F-25FF185C6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prehistorie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ADB6E2-7A60-114A-A4D0-E0ED108D0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677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6E0B9-6C64-0A4C-84EA-F9CE5830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maken onze rotsschildering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A6307-9986-EE46-B675-15C2649C46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Je schildert je eigen wild dier.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Gebruik 2 soorten verf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Gebruik 3 verschillende lijnen.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Iedereen gebruikt 2 technieken. (hand, veer, steentje, takje)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Breng textuur aan. </a:t>
            </a:r>
          </a:p>
          <a:p>
            <a:pPr>
              <a:buFont typeface="Wingdings" pitchFamily="2" charset="2"/>
              <a:buChar char="à"/>
            </a:pPr>
            <a:endParaRPr lang="nl-BE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Klaar?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Bank opruimen en even in stilte lezen.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27223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0B59B-A2AD-574E-925D-875C7765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wilde dieren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2EA5870-4C85-C74B-8A9D-4753266B78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5843" y="1837765"/>
            <a:ext cx="5276798" cy="35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6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3347E-FA62-944C-AD03-8A37F672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BA9760B-4C7C-2643-A4BA-5A1F4B2053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6699" y="404734"/>
            <a:ext cx="8195086" cy="48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C4D14-01D5-764F-ABC3-FB75ED47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A07E2B-F961-A740-A837-A2DA454BB2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5820" y="460947"/>
            <a:ext cx="8336844" cy="46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9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48B4-2A9B-3844-9D64-B5C488DD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7AE12A-E5BA-A44C-AD28-101F811C8A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5960" y="824458"/>
            <a:ext cx="7556564" cy="42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629BC-A695-DE4F-9F44-35E86201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E9631D5-5A40-DD43-A4DC-50EDFB8C38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40503" y="419725"/>
            <a:ext cx="6487478" cy="48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82FC-0845-F04F-949F-559F31FC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53712C4-BDDB-E049-A608-8C7E6EA3A0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31688" y="940633"/>
            <a:ext cx="630510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1C208-9E77-1742-B26F-DDEDD2DA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Opruimen maar!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832C2-21A1-9F44-A727-BB05A4E99F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steentjes, veren en takjes in het bakje vooraan.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Restjes van de klei in het bakje vooraan.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Potje van de klei afwassen.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Bank afwassen.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Bank afdrogen.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Verfschort op zijn plaats.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3377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FB9BE-4E19-0F4D-972A-65E078C0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tijd voor een filmpje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DB313-2524-C443-BA6C-7D35E1B2D4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https://onderwijs.hetarchief.be/collecties/2587591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755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2F866-128F-0149-9DE2-701E20F5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rotsschilderingen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A7CB464-78FE-F44E-AFF3-BAB30484B5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85429" y="1837765"/>
            <a:ext cx="6397625" cy="45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4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67546-0648-9B48-8CF8-D270B478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0DB9B3E-77A0-7546-9A8E-E85C632917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30887" y="275665"/>
            <a:ext cx="7706710" cy="51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65938-DFFD-CF41-8AF8-009257A3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38CFB8D-FB40-2E40-8A6B-A0A83E2AE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9169" y="291669"/>
            <a:ext cx="7630146" cy="50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93E8C-72F3-5748-8A0D-B1F08F60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313B8E4-EC00-1C4C-A387-68835B9690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7894" y="302964"/>
            <a:ext cx="7712696" cy="50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4A358-508D-F44F-971B-97A980E4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9A11597-A056-E248-90D8-041AD25D96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685800"/>
            <a:ext cx="10579100" cy="41560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F163BE6-EB52-9341-84C5-04E716320A43}"/>
              </a:ext>
            </a:extLst>
          </p:cNvPr>
          <p:cNvSpPr txBox="1"/>
          <p:nvPr/>
        </p:nvSpPr>
        <p:spPr>
          <a:xfrm>
            <a:off x="4111758" y="4976786"/>
            <a:ext cx="3544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Grotten van Lascaux </a:t>
            </a:r>
          </a:p>
        </p:txBody>
      </p:sp>
    </p:spTree>
    <p:extLst>
      <p:ext uri="{BB962C8B-B14F-4D97-AF65-F5344CB8AC3E}">
        <p14:creationId xmlns:p14="http://schemas.microsoft.com/office/powerpoint/2010/main" val="22310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6DFE7-FB98-1A45-82BF-EE0EB673FD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927" y="564379"/>
            <a:ext cx="9282659" cy="456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Maak met de klei, de houtskool en notenbruin en je natuurlijke materialen verschillende lijnen. </a:t>
            </a:r>
          </a:p>
          <a:p>
            <a:endParaRPr lang="nl-BE" sz="2400" dirty="0"/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3 lijnen met je vinger/hand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3 ljnen met een steentje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3 lijnen met de veer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3 lijnen met het takje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9925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71A9E3-3EA4-884E-82F7-44108FFC2B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909" y="1358859"/>
            <a:ext cx="10394707" cy="3311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 dirty="0"/>
              <a:t>Maak met de klei, de houtskool en notenrbuin en je natuurlijke materialen verschillende texturen, diktes </a:t>
            </a:r>
          </a:p>
          <a:p>
            <a:pPr marL="0" indent="0">
              <a:buNone/>
            </a:pPr>
            <a:endParaRPr lang="nl-BE" sz="2400" dirty="0"/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Met je vingers/hand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Met een steentje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Met de veer </a:t>
            </a:r>
          </a:p>
          <a:p>
            <a:pPr>
              <a:buFont typeface="Wingdings" pitchFamily="2" charset="2"/>
              <a:buChar char="à"/>
            </a:pPr>
            <a:r>
              <a:rPr lang="nl-BE" sz="2400" dirty="0">
                <a:sym typeface="Wingdings" pitchFamily="2" charset="2"/>
              </a:rPr>
              <a:t>Met het takje </a:t>
            </a:r>
          </a:p>
          <a:p>
            <a:pPr>
              <a:buFont typeface="Wingdings" pitchFamily="2" charset="2"/>
              <a:buChar char="à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875350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54</TotalTime>
  <Words>181</Words>
  <Application>Microsoft Macintosh PowerPoint</Application>
  <PresentationFormat>Breedbeeld</PresentationFormat>
  <Paragraphs>34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Impact</vt:lpstr>
      <vt:lpstr>Wingdings</vt:lpstr>
      <vt:lpstr>Belangrijke gebeurtenis</vt:lpstr>
      <vt:lpstr>De prehistorie</vt:lpstr>
      <vt:lpstr>tijd voor een filmpje </vt:lpstr>
      <vt:lpstr>Enkele rotsschilderingen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 maken onze rotsschildering</vt:lpstr>
      <vt:lpstr>Enkele wilde dieren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Opruimen maar!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prehistorie</dc:title>
  <dc:creator>Tyara Ydiers 201799962</dc:creator>
  <cp:lastModifiedBy>Tyara Ydiers 201799962</cp:lastModifiedBy>
  <cp:revision>6</cp:revision>
  <dcterms:created xsi:type="dcterms:W3CDTF">2019-11-14T09:41:57Z</dcterms:created>
  <dcterms:modified xsi:type="dcterms:W3CDTF">2020-01-05T16:54:34Z</dcterms:modified>
</cp:coreProperties>
</file>